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  <p:sldId id="432" r:id="rId17"/>
    <p:sldId id="433" r:id="rId1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48" y="168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2021. 4. 8.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0" y="800946"/>
            <a:ext cx="8438650" cy="5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5985</TotalTime>
  <Words>152</Words>
  <Application>Microsoft Macintosh PowerPoint</Application>
  <PresentationFormat>와이드스크린</PresentationFormat>
  <Paragraphs>13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임도형</cp:lastModifiedBy>
  <cp:revision>143</cp:revision>
  <dcterms:created xsi:type="dcterms:W3CDTF">2018-04-24T17:14:44Z</dcterms:created>
  <dcterms:modified xsi:type="dcterms:W3CDTF">2021-04-08T10:58:59Z</dcterms:modified>
</cp:coreProperties>
</file>